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6858000" cy="9144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514350" y="2840570"/>
            <a:ext cx="5829300" cy="1960037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541735" y="5875866"/>
            <a:ext cx="5829302" cy="1816102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541735" y="3875621"/>
            <a:ext cx="5829302" cy="200025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257177" y="2844800"/>
            <a:ext cx="2257426" cy="804545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342902" y="2046815"/>
            <a:ext cx="3030142" cy="85301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Helvetica"/>
              </a:defRPr>
            </a:lvl1pPr>
            <a:lvl2pPr marL="0" indent="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Helvetica"/>
              </a:defRPr>
            </a:lvl2pPr>
            <a:lvl3pPr marL="0" indent="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Helvetica"/>
              </a:defRPr>
            </a:lvl3pPr>
            <a:lvl4pPr marL="0" indent="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Helvetica"/>
              </a:defRPr>
            </a:lvl4pPr>
            <a:lvl5pPr marL="0" indent="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3483771" y="2046815"/>
            <a:ext cx="3031333" cy="853016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342903" y="364066"/>
            <a:ext cx="2256235" cy="1549401"/>
          </a:xfrm>
          <a:prstGeom prst="rect">
            <a:avLst/>
          </a:prstGeom>
        </p:spPr>
        <p:txBody>
          <a:bodyPr anchor="b"/>
          <a:lstStyle>
            <a:lvl1pPr algn="l">
              <a:defRPr b="1" sz="2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2681290" y="364070"/>
            <a:ext cx="3833813" cy="780415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13"/>
          </p:nvPr>
        </p:nvSpPr>
        <p:spPr>
          <a:xfrm>
            <a:off x="342903" y="1913469"/>
            <a:ext cx="2256235" cy="625475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344216" y="6400801"/>
            <a:ext cx="4114802" cy="755653"/>
          </a:xfrm>
          <a:prstGeom prst="rect">
            <a:avLst/>
          </a:prstGeom>
        </p:spPr>
        <p:txBody>
          <a:bodyPr anchor="b"/>
          <a:lstStyle>
            <a:lvl1pPr algn="l">
              <a:defRPr b="1" sz="2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1344216" y="817032"/>
            <a:ext cx="4114802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344216" y="7156452"/>
            <a:ext cx="4114802" cy="107315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42900" y="366183"/>
            <a:ext cx="6172200" cy="152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256478" y="8594402"/>
            <a:ext cx="258622" cy="248304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hyperlink" Target="http://www.creggankickhamsgac.com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8800" cy="16288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extBox 8"/>
          <p:cNvSpPr txBox="1"/>
          <p:nvPr/>
        </p:nvSpPr>
        <p:spPr>
          <a:xfrm>
            <a:off x="1386487" y="647139"/>
            <a:ext cx="4733098" cy="156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4800" u="sng">
                <a:latin typeface="+mn-lt"/>
                <a:ea typeface="+mn-ea"/>
                <a:cs typeface="+mn-cs"/>
                <a:sym typeface="Helvetica"/>
              </a:defRPr>
            </a:pPr>
            <a:r>
              <a:t>Kickhams GAC </a:t>
            </a:r>
          </a:p>
          <a:p>
            <a:pPr algn="ctr">
              <a:defRPr b="1" sz="4800" u="sng">
                <a:latin typeface="+mn-lt"/>
                <a:ea typeface="+mn-ea"/>
                <a:cs typeface="+mn-cs"/>
                <a:sym typeface="Helvetica"/>
              </a:defRPr>
            </a:pPr>
            <a:r>
              <a:t>Creggan</a:t>
            </a:r>
          </a:p>
        </p:txBody>
      </p:sp>
      <p:sp>
        <p:nvSpPr>
          <p:cNvPr id="96" name="TextBox 10"/>
          <p:cNvSpPr txBox="1"/>
          <p:nvPr/>
        </p:nvSpPr>
        <p:spPr>
          <a:xfrm>
            <a:off x="954439" y="2483769"/>
            <a:ext cx="5165147" cy="437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4800"/>
            </a:pPr>
            <a:r>
              <a:t>Annual General Meeting</a:t>
            </a:r>
          </a:p>
          <a:p>
            <a:pPr algn="ctr">
              <a:defRPr sz="4800"/>
            </a:pPr>
          </a:p>
          <a:p>
            <a:pPr algn="ctr">
              <a:defRPr sz="4700"/>
            </a:pPr>
            <a:r>
              <a:t>Sunday 17</a:t>
            </a:r>
            <a:r>
              <a:rPr baseline="29956"/>
              <a:t>th</a:t>
            </a:r>
            <a:r>
              <a:t> November 2019 1pm in the Pavilion</a:t>
            </a:r>
          </a:p>
        </p:txBody>
      </p:sp>
      <p:pic>
        <p:nvPicPr>
          <p:cNvPr id="97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04645" y="7516813"/>
            <a:ext cx="1627190" cy="1627189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TextBox 12"/>
          <p:cNvSpPr txBox="1"/>
          <p:nvPr/>
        </p:nvSpPr>
        <p:spPr>
          <a:xfrm>
            <a:off x="954439" y="7147480"/>
            <a:ext cx="5137135" cy="625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/>
            <a:r>
              <a:t>Nomination forms here or download from the website</a:t>
            </a:r>
          </a:p>
          <a:p>
            <a:pPr algn="ctr"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4" invalidUrl="" action="" tgtFrame="" tooltip="" history="1" highlightClick="0" endSnd="0"/>
              </a:rPr>
              <a:t>www.kickhamscreggangac.com</a:t>
            </a:r>
            <a:r>
              <a:rPr u="none">
                <a:solidFill>
                  <a:srgbClr val="000000"/>
                </a:solidFill>
                <a:uFillTx/>
              </a:rPr>
              <a:t>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